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AF5B-2C9E-47E4-ABB2-541FB472AF8A}" type="datetimeFigureOut">
              <a:rPr lang="pt-BR" smtClean="0"/>
              <a:t>27/06/2017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2FFB-15DA-4297-B472-B749106DFFB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AF5B-2C9E-47E4-ABB2-541FB472AF8A}" type="datetimeFigureOut">
              <a:rPr lang="pt-BR" smtClean="0"/>
              <a:t>27/06/2017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2FFB-15DA-4297-B472-B749106DFFB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AF5B-2C9E-47E4-ABB2-541FB472AF8A}" type="datetimeFigureOut">
              <a:rPr lang="pt-BR" smtClean="0"/>
              <a:t>27/06/2017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2FFB-15DA-4297-B472-B749106DFFB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AF5B-2C9E-47E4-ABB2-541FB472AF8A}" type="datetimeFigureOut">
              <a:rPr lang="pt-BR" smtClean="0"/>
              <a:t>27/06/2017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2FFB-15DA-4297-B472-B749106DFFB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AF5B-2C9E-47E4-ABB2-541FB472AF8A}" type="datetimeFigureOut">
              <a:rPr lang="pt-BR" smtClean="0"/>
              <a:t>27/06/2017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2FFB-15DA-4297-B472-B749106DFFB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AF5B-2C9E-47E4-ABB2-541FB472AF8A}" type="datetimeFigureOut">
              <a:rPr lang="pt-BR" smtClean="0"/>
              <a:t>27/06/2017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2FFB-15DA-4297-B472-B749106DFFB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AF5B-2C9E-47E4-ABB2-541FB472AF8A}" type="datetimeFigureOut">
              <a:rPr lang="pt-BR" smtClean="0"/>
              <a:t>27/06/2017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2FFB-15DA-4297-B472-B749106DFFB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AF5B-2C9E-47E4-ABB2-541FB472AF8A}" type="datetimeFigureOut">
              <a:rPr lang="pt-BR" smtClean="0"/>
              <a:t>27/06/2017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2FFB-15DA-4297-B472-B749106DFFB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AF5B-2C9E-47E4-ABB2-541FB472AF8A}" type="datetimeFigureOut">
              <a:rPr lang="pt-BR" smtClean="0"/>
              <a:t>27/06/2017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2FFB-15DA-4297-B472-B749106DFFB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AF5B-2C9E-47E4-ABB2-541FB472AF8A}" type="datetimeFigureOut">
              <a:rPr lang="pt-BR" smtClean="0"/>
              <a:t>27/06/2017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2FFB-15DA-4297-B472-B749106DFFB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AF5B-2C9E-47E4-ABB2-541FB472AF8A}" type="datetimeFigureOut">
              <a:rPr lang="pt-BR" smtClean="0"/>
              <a:t>27/06/2017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2FFB-15DA-4297-B472-B749106DFFB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2AF5B-2C9E-47E4-ABB2-541FB472AF8A}" type="datetimeFigureOut">
              <a:rPr lang="pt-BR" smtClean="0"/>
              <a:t>27/06/2017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92FFB-15DA-4297-B472-B749106DFFBC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Resultado de imagem para fundo para powerpoint cru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928662" y="428604"/>
            <a:ext cx="70723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chemeClr val="bg1"/>
                </a:solidFill>
              </a:rPr>
              <a:t>Conferência Teológica</a:t>
            </a:r>
            <a:endParaRPr lang="pt-BR" sz="6000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43042" y="3643314"/>
            <a:ext cx="57864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err="1" smtClean="0">
                <a:solidFill>
                  <a:schemeClr val="bg1"/>
                </a:solidFill>
              </a:rPr>
              <a:t>Soterologia</a:t>
            </a:r>
            <a:endParaRPr lang="pt-BR" sz="40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4000" b="1" dirty="0" smtClean="0">
                <a:solidFill>
                  <a:schemeClr val="bg1"/>
                </a:solidFill>
              </a:rPr>
              <a:t>A Doutrina da Salvação</a:t>
            </a:r>
            <a:endParaRPr lang="pt-BR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Resultado de imagem para fundo para powerpoint cru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1214414" y="571480"/>
            <a:ext cx="714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solidFill>
                  <a:schemeClr val="bg1"/>
                </a:solidFill>
              </a:rPr>
              <a:t>8. Quanto ao julgamento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1026" name="AutoShape 2" descr="Resultado de imagem para livro a visão dos vencedo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928662" y="2214554"/>
            <a:ext cx="72866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Os crentes serão julgados no tribunal de Cristo antes do milênio</a:t>
            </a:r>
          </a:p>
          <a:p>
            <a:pPr algn="ctr"/>
            <a:endParaRPr lang="pt-BR" sz="3200" dirty="0">
              <a:solidFill>
                <a:schemeClr val="bg1"/>
              </a:solidFill>
            </a:endParaRPr>
          </a:p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Os incrédulos no grande trono branco depois do milênio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Resultado de imagem para fundo para powerpoint cru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428596" y="285728"/>
            <a:ext cx="78581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chemeClr val="bg1"/>
                </a:solidFill>
              </a:rPr>
              <a:t>Diferença entre           salvação</a:t>
            </a:r>
            <a:endParaRPr lang="pt-BR" sz="6000" dirty="0">
              <a:solidFill>
                <a:schemeClr val="bg1"/>
              </a:solidFill>
            </a:endParaRPr>
          </a:p>
        </p:txBody>
      </p:sp>
      <p:pic>
        <p:nvPicPr>
          <p:cNvPr id="2050" name="Picture 2" descr="Resultado de imagem para livro a visão dos vencedor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714488"/>
            <a:ext cx="2908551" cy="4190996"/>
          </a:xfrm>
          <a:prstGeom prst="rect">
            <a:avLst/>
          </a:prstGeom>
          <a:noFill/>
        </p:spPr>
      </p:pic>
      <p:sp>
        <p:nvSpPr>
          <p:cNvPr id="8" name="CaixaDeTexto 7"/>
          <p:cNvSpPr txBox="1"/>
          <p:nvPr/>
        </p:nvSpPr>
        <p:spPr>
          <a:xfrm>
            <a:off x="6643702" y="5429264"/>
            <a:ext cx="25002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solidFill>
                  <a:schemeClr val="bg1"/>
                </a:solidFill>
              </a:rPr>
              <a:t>e</a:t>
            </a:r>
            <a:r>
              <a:rPr lang="pt-BR" sz="6000" dirty="0" smtClean="0">
                <a:solidFill>
                  <a:schemeClr val="bg1"/>
                </a:solidFill>
              </a:rPr>
              <a:t> reino</a:t>
            </a:r>
            <a:endParaRPr lang="pt-BR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Resultado de imagem para fundo para powerpoint cru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928662" y="571480"/>
            <a:ext cx="70723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chemeClr val="bg1"/>
                </a:solidFill>
              </a:rPr>
              <a:t>1. Quanto a posição</a:t>
            </a:r>
            <a:endParaRPr lang="pt-BR" sz="6000" dirty="0">
              <a:solidFill>
                <a:schemeClr val="bg1"/>
              </a:solidFill>
            </a:endParaRPr>
          </a:p>
        </p:txBody>
      </p:sp>
      <p:sp>
        <p:nvSpPr>
          <p:cNvPr id="1026" name="AutoShape 2" descr="Resultado de imagem para livro a visão dos vencedo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928662" y="2214554"/>
            <a:ext cx="72866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bg1"/>
                </a:solidFill>
              </a:rPr>
              <a:t>Posição legal x experimental</a:t>
            </a:r>
          </a:p>
          <a:p>
            <a:endParaRPr lang="pt-BR" sz="3200" dirty="0" smtClean="0">
              <a:solidFill>
                <a:schemeClr val="bg1"/>
              </a:solidFill>
            </a:endParaRPr>
          </a:p>
          <a:p>
            <a:r>
              <a:rPr lang="pt-BR" sz="3200" dirty="0" smtClean="0">
                <a:solidFill>
                  <a:schemeClr val="bg1"/>
                </a:solidFill>
              </a:rPr>
              <a:t>Legalmente somos mais que vencedores porém, poucos têm a experiência do vencedor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Resultado de imagem para fundo para powerpoint cru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928662" y="571480"/>
            <a:ext cx="70723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solidFill>
                  <a:schemeClr val="bg1"/>
                </a:solidFill>
              </a:rPr>
              <a:t>2. A Forma como é adquirido 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1026" name="AutoShape 2" descr="Resultado de imagem para livro a visão dos vencedo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928662" y="2214554"/>
            <a:ext cx="72866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A salvação é pela graça mediante a fé </a:t>
            </a:r>
          </a:p>
          <a:p>
            <a:pPr algn="ctr"/>
            <a:r>
              <a:rPr lang="pt-BR" sz="3200" dirty="0" err="1" smtClean="0">
                <a:solidFill>
                  <a:schemeClr val="bg1"/>
                </a:solidFill>
              </a:rPr>
              <a:t>Ef</a:t>
            </a:r>
            <a:r>
              <a:rPr lang="pt-BR" sz="3200" dirty="0" smtClean="0">
                <a:solidFill>
                  <a:schemeClr val="bg1"/>
                </a:solidFill>
              </a:rPr>
              <a:t> 2.8-9</a:t>
            </a:r>
          </a:p>
          <a:p>
            <a:pPr algn="ctr"/>
            <a:endParaRPr lang="pt-BR" sz="3200" dirty="0" smtClean="0">
              <a:solidFill>
                <a:schemeClr val="bg1"/>
              </a:solidFill>
            </a:endParaRPr>
          </a:p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O reino é adquirido por obras de justiça</a:t>
            </a:r>
          </a:p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 </a:t>
            </a:r>
            <a:r>
              <a:rPr lang="pt-BR" sz="3200" dirty="0" err="1" smtClean="0">
                <a:solidFill>
                  <a:schemeClr val="bg1"/>
                </a:solidFill>
              </a:rPr>
              <a:t>Ap</a:t>
            </a:r>
            <a:r>
              <a:rPr lang="pt-BR" sz="3200" dirty="0" smtClean="0">
                <a:solidFill>
                  <a:schemeClr val="bg1"/>
                </a:solidFill>
              </a:rPr>
              <a:t> 22.12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Resultado de imagem para fundo para powerpoint cru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928662" y="571480"/>
            <a:ext cx="70723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solidFill>
                  <a:schemeClr val="bg1"/>
                </a:solidFill>
              </a:rPr>
              <a:t>3. Quanto a duração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1026" name="AutoShape 2" descr="Resultado de imagem para livro a visão dos vencedo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928662" y="2214554"/>
            <a:ext cx="72866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A salvação é eterna </a:t>
            </a:r>
          </a:p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Não será mais longa para uns que para outros</a:t>
            </a:r>
          </a:p>
          <a:p>
            <a:pPr algn="ctr"/>
            <a:endParaRPr lang="pt-BR" sz="3200" dirty="0">
              <a:solidFill>
                <a:schemeClr val="bg1"/>
              </a:solidFill>
            </a:endParaRPr>
          </a:p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O reino durará 1.000</a:t>
            </a:r>
          </a:p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Alguns reinarão e outros serão disciplinados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Resultado de imagem para fundo para powerpoint cru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928662" y="571480"/>
            <a:ext cx="70723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solidFill>
                  <a:schemeClr val="bg1"/>
                </a:solidFill>
              </a:rPr>
              <a:t>4. Quanto ao sofrimento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1026" name="AutoShape 2" descr="Resultado de imagem para livro a visão dos vencedo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928662" y="2214554"/>
            <a:ext cx="72866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A salvação não depende de sofrimento algum</a:t>
            </a:r>
          </a:p>
          <a:p>
            <a:pPr algn="ctr"/>
            <a:endParaRPr lang="pt-BR" sz="3200" dirty="0">
              <a:solidFill>
                <a:schemeClr val="bg1"/>
              </a:solidFill>
            </a:endParaRPr>
          </a:p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O reino às vezes implica em sofrimento e privação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Resultado de imagem para fundo para powerpoint cru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571472" y="571480"/>
            <a:ext cx="77867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solidFill>
                  <a:schemeClr val="bg1"/>
                </a:solidFill>
              </a:rPr>
              <a:t>5. Quanto a forma de Deus tratar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1026" name="AutoShape 2" descr="Resultado de imagem para livro a visão dos vencedo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928662" y="2214554"/>
            <a:ext cx="72866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A salvação é um presente. Um dom de Deus</a:t>
            </a:r>
          </a:p>
          <a:p>
            <a:pPr algn="ctr"/>
            <a:endParaRPr lang="pt-BR" sz="3200" dirty="0">
              <a:solidFill>
                <a:schemeClr val="bg1"/>
              </a:solidFill>
            </a:endParaRPr>
          </a:p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O reino é uma conquista, uma recompensa. É algo que se merece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Resultado de imagem para fundo para powerpoint cru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1214414" y="571480"/>
            <a:ext cx="714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solidFill>
                  <a:schemeClr val="bg1"/>
                </a:solidFill>
              </a:rPr>
              <a:t>6. Quanto a graduação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1026" name="AutoShape 2" descr="Resultado de imagem para livro a visão dos vencedo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928662" y="2214554"/>
            <a:ext cx="72866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A vida eterna é igual para todos</a:t>
            </a:r>
          </a:p>
          <a:p>
            <a:pPr algn="ctr"/>
            <a:endParaRPr lang="pt-BR" sz="3200" dirty="0">
              <a:solidFill>
                <a:schemeClr val="bg1"/>
              </a:solidFill>
            </a:endParaRPr>
          </a:p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No reino tem diferença de graduação entre crente e crente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Resultado de imagem para fundo para powerpoint cru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1214414" y="571480"/>
            <a:ext cx="714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solidFill>
                  <a:schemeClr val="bg1"/>
                </a:solidFill>
              </a:rPr>
              <a:t>7. Quanto a definição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1026" name="AutoShape 2" descr="Resultado de imagem para livro a visão dos vencedo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928662" y="2214554"/>
            <a:ext cx="72866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A vida eterna está definida. Podemos ter certeza da salvação</a:t>
            </a:r>
          </a:p>
          <a:p>
            <a:pPr algn="ctr"/>
            <a:endParaRPr lang="pt-BR" sz="3200" dirty="0">
              <a:solidFill>
                <a:schemeClr val="bg1"/>
              </a:solidFill>
            </a:endParaRPr>
          </a:p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O reino está em aberto. Podemos ter coroa hoje e não ter amanhã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220</Words>
  <Application>Microsoft Office PowerPoint</Application>
  <PresentationFormat>Apresentação na tela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LG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Usuário do Windows</dc:creator>
  <cp:lastModifiedBy>Usuário do Windows</cp:lastModifiedBy>
  <cp:revision>3</cp:revision>
  <dcterms:created xsi:type="dcterms:W3CDTF">2017-06-27T12:48:57Z</dcterms:created>
  <dcterms:modified xsi:type="dcterms:W3CDTF">2017-06-27T20:56:38Z</dcterms:modified>
</cp:coreProperties>
</file>